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4"/>
  </p:sldMasterIdLst>
  <p:sldIdLst>
    <p:sldId id="256" r:id="rId5"/>
  </p:sldIdLst>
  <p:sldSz cx="1944688" cy="19446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7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2EC7E0-EBFB-BE97-B810-E173F5AC8AC0}" v="5" dt="2021-05-04T16:21:51.423"/>
    <p1510:client id="{1F6324EC-DC30-44CE-A3AE-F2B0CBE0AD78}" v="11" dt="2021-05-04T16:25:40.366"/>
    <p1510:client id="{2CAF452D-C736-3ACB-19D3-5A9F60A3A02A}" v="7" dt="2021-04-30T18:06:46.213"/>
    <p1510:client id="{961AC39F-8051-0000-D435-170225CC782B}" v="8" dt="2021-04-29T21:16:07.855"/>
    <p1510:client id="{D6A5C49F-F0AD-0000-D435-1A5B3A523C7E}" v="8" dt="2021-05-04T16:23:27.7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53" autoAdjust="0"/>
    <p:restoredTop sz="94660"/>
  </p:normalViewPr>
  <p:slideViewPr>
    <p:cSldViewPr snapToGrid="0">
      <p:cViewPr varScale="1">
        <p:scale>
          <a:sx n="236" d="100"/>
          <a:sy n="236" d="100"/>
        </p:scale>
        <p:origin x="218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852" y="318263"/>
            <a:ext cx="1652985" cy="677040"/>
          </a:xfrm>
        </p:spPr>
        <p:txBody>
          <a:bodyPr anchor="b"/>
          <a:lstStyle>
            <a:lvl1pPr algn="ctr">
              <a:defRPr sz="1276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086" y="1021411"/>
            <a:ext cx="1458516" cy="469516"/>
          </a:xfrm>
        </p:spPr>
        <p:txBody>
          <a:bodyPr/>
          <a:lstStyle>
            <a:lvl1pPr marL="0" indent="0" algn="ctr">
              <a:buNone/>
              <a:defRPr sz="510"/>
            </a:lvl1pPr>
            <a:lvl2pPr marL="97246" indent="0" algn="ctr">
              <a:buNone/>
              <a:defRPr sz="425"/>
            </a:lvl2pPr>
            <a:lvl3pPr marL="194493" indent="0" algn="ctr">
              <a:buNone/>
              <a:defRPr sz="383"/>
            </a:lvl3pPr>
            <a:lvl4pPr marL="291739" indent="0" algn="ctr">
              <a:buNone/>
              <a:defRPr sz="340"/>
            </a:lvl4pPr>
            <a:lvl5pPr marL="388986" indent="0" algn="ctr">
              <a:buNone/>
              <a:defRPr sz="340"/>
            </a:lvl5pPr>
            <a:lvl6pPr marL="486232" indent="0" algn="ctr">
              <a:buNone/>
              <a:defRPr sz="340"/>
            </a:lvl6pPr>
            <a:lvl7pPr marL="583479" indent="0" algn="ctr">
              <a:buNone/>
              <a:defRPr sz="340"/>
            </a:lvl7pPr>
            <a:lvl8pPr marL="680725" indent="0" algn="ctr">
              <a:buNone/>
              <a:defRPr sz="340"/>
            </a:lvl8pPr>
            <a:lvl9pPr marL="777972" indent="0" algn="ctr">
              <a:buNone/>
              <a:defRPr sz="34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B7F0-8899-4186-B7F8-49D16B9E4227}" type="datetimeFigureOut">
              <a:rPr lang="pt-BR" smtClean="0"/>
              <a:t>04/05/2021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96FE-FF51-4C64-8F1E-224449AA6E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0168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B7F0-8899-4186-B7F8-49D16B9E4227}" type="datetimeFigureOut">
              <a:rPr lang="pt-BR" smtClean="0"/>
              <a:t>04/05/2021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96FE-FF51-4C64-8F1E-224449AA6E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4107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91668" y="103537"/>
            <a:ext cx="419323" cy="1648033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3698" y="103537"/>
            <a:ext cx="1233661" cy="1648033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B7F0-8899-4186-B7F8-49D16B9E4227}" type="datetimeFigureOut">
              <a:rPr lang="pt-BR" smtClean="0"/>
              <a:t>04/05/2021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96FE-FF51-4C64-8F1E-224449AA6E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3775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B7F0-8899-4186-B7F8-49D16B9E4227}" type="datetimeFigureOut">
              <a:rPr lang="pt-BR" smtClean="0"/>
              <a:t>04/05/2021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96FE-FF51-4C64-8F1E-224449AA6E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0191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685" y="484822"/>
            <a:ext cx="1677293" cy="808936"/>
          </a:xfrm>
        </p:spPr>
        <p:txBody>
          <a:bodyPr anchor="b"/>
          <a:lstStyle>
            <a:lvl1pPr>
              <a:defRPr sz="1276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685" y="1301411"/>
            <a:ext cx="1677293" cy="425400"/>
          </a:xfrm>
        </p:spPr>
        <p:txBody>
          <a:bodyPr/>
          <a:lstStyle>
            <a:lvl1pPr marL="0" indent="0">
              <a:buNone/>
              <a:defRPr sz="510">
                <a:solidFill>
                  <a:schemeClr val="tx1"/>
                </a:solidFill>
              </a:defRPr>
            </a:lvl1pPr>
            <a:lvl2pPr marL="97246" indent="0">
              <a:buNone/>
              <a:defRPr sz="425">
                <a:solidFill>
                  <a:schemeClr val="tx1">
                    <a:tint val="75000"/>
                  </a:schemeClr>
                </a:solidFill>
              </a:defRPr>
            </a:lvl2pPr>
            <a:lvl3pPr marL="194493" indent="0">
              <a:buNone/>
              <a:defRPr sz="383">
                <a:solidFill>
                  <a:schemeClr val="tx1">
                    <a:tint val="75000"/>
                  </a:schemeClr>
                </a:solidFill>
              </a:defRPr>
            </a:lvl3pPr>
            <a:lvl4pPr marL="291739" indent="0">
              <a:buNone/>
              <a:defRPr sz="340">
                <a:solidFill>
                  <a:schemeClr val="tx1">
                    <a:tint val="75000"/>
                  </a:schemeClr>
                </a:solidFill>
              </a:defRPr>
            </a:lvl4pPr>
            <a:lvl5pPr marL="388986" indent="0">
              <a:buNone/>
              <a:defRPr sz="340">
                <a:solidFill>
                  <a:schemeClr val="tx1">
                    <a:tint val="75000"/>
                  </a:schemeClr>
                </a:solidFill>
              </a:defRPr>
            </a:lvl5pPr>
            <a:lvl6pPr marL="486232" indent="0">
              <a:buNone/>
              <a:defRPr sz="340">
                <a:solidFill>
                  <a:schemeClr val="tx1">
                    <a:tint val="75000"/>
                  </a:schemeClr>
                </a:solidFill>
              </a:defRPr>
            </a:lvl6pPr>
            <a:lvl7pPr marL="583479" indent="0">
              <a:buNone/>
              <a:defRPr sz="340">
                <a:solidFill>
                  <a:schemeClr val="tx1">
                    <a:tint val="75000"/>
                  </a:schemeClr>
                </a:solidFill>
              </a:defRPr>
            </a:lvl7pPr>
            <a:lvl8pPr marL="680725" indent="0">
              <a:buNone/>
              <a:defRPr sz="340">
                <a:solidFill>
                  <a:schemeClr val="tx1">
                    <a:tint val="75000"/>
                  </a:schemeClr>
                </a:solidFill>
              </a:defRPr>
            </a:lvl8pPr>
            <a:lvl9pPr marL="777972" indent="0">
              <a:buNone/>
              <a:defRPr sz="3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B7F0-8899-4186-B7F8-49D16B9E4227}" type="datetimeFigureOut">
              <a:rPr lang="pt-BR" smtClean="0"/>
              <a:t>04/05/2021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96FE-FF51-4C64-8F1E-224449AA6E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3505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3698" y="517683"/>
            <a:ext cx="826492" cy="123388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84499" y="517683"/>
            <a:ext cx="826492" cy="123388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B7F0-8899-4186-B7F8-49D16B9E4227}" type="datetimeFigureOut">
              <a:rPr lang="pt-BR" smtClean="0"/>
              <a:t>04/05/2021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96FE-FF51-4C64-8F1E-224449AA6E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5913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951" y="103537"/>
            <a:ext cx="1677293" cy="37588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951" y="476719"/>
            <a:ext cx="822694" cy="233633"/>
          </a:xfrm>
        </p:spPr>
        <p:txBody>
          <a:bodyPr anchor="b"/>
          <a:lstStyle>
            <a:lvl1pPr marL="0" indent="0">
              <a:buNone/>
              <a:defRPr sz="510" b="1"/>
            </a:lvl1pPr>
            <a:lvl2pPr marL="97246" indent="0">
              <a:buNone/>
              <a:defRPr sz="425" b="1"/>
            </a:lvl2pPr>
            <a:lvl3pPr marL="194493" indent="0">
              <a:buNone/>
              <a:defRPr sz="383" b="1"/>
            </a:lvl3pPr>
            <a:lvl4pPr marL="291739" indent="0">
              <a:buNone/>
              <a:defRPr sz="340" b="1"/>
            </a:lvl4pPr>
            <a:lvl5pPr marL="388986" indent="0">
              <a:buNone/>
              <a:defRPr sz="340" b="1"/>
            </a:lvl5pPr>
            <a:lvl6pPr marL="486232" indent="0">
              <a:buNone/>
              <a:defRPr sz="340" b="1"/>
            </a:lvl6pPr>
            <a:lvl7pPr marL="583479" indent="0">
              <a:buNone/>
              <a:defRPr sz="340" b="1"/>
            </a:lvl7pPr>
            <a:lvl8pPr marL="680725" indent="0">
              <a:buNone/>
              <a:defRPr sz="340" b="1"/>
            </a:lvl8pPr>
            <a:lvl9pPr marL="777972" indent="0">
              <a:buNone/>
              <a:defRPr sz="34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3951" y="710351"/>
            <a:ext cx="822694" cy="104482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84498" y="476719"/>
            <a:ext cx="826746" cy="233633"/>
          </a:xfrm>
        </p:spPr>
        <p:txBody>
          <a:bodyPr anchor="b"/>
          <a:lstStyle>
            <a:lvl1pPr marL="0" indent="0">
              <a:buNone/>
              <a:defRPr sz="510" b="1"/>
            </a:lvl1pPr>
            <a:lvl2pPr marL="97246" indent="0">
              <a:buNone/>
              <a:defRPr sz="425" b="1"/>
            </a:lvl2pPr>
            <a:lvl3pPr marL="194493" indent="0">
              <a:buNone/>
              <a:defRPr sz="383" b="1"/>
            </a:lvl3pPr>
            <a:lvl4pPr marL="291739" indent="0">
              <a:buNone/>
              <a:defRPr sz="340" b="1"/>
            </a:lvl4pPr>
            <a:lvl5pPr marL="388986" indent="0">
              <a:buNone/>
              <a:defRPr sz="340" b="1"/>
            </a:lvl5pPr>
            <a:lvl6pPr marL="486232" indent="0">
              <a:buNone/>
              <a:defRPr sz="340" b="1"/>
            </a:lvl6pPr>
            <a:lvl7pPr marL="583479" indent="0">
              <a:buNone/>
              <a:defRPr sz="340" b="1"/>
            </a:lvl7pPr>
            <a:lvl8pPr marL="680725" indent="0">
              <a:buNone/>
              <a:defRPr sz="340" b="1"/>
            </a:lvl8pPr>
            <a:lvl9pPr marL="777972" indent="0">
              <a:buNone/>
              <a:defRPr sz="34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84498" y="710351"/>
            <a:ext cx="826746" cy="104482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B7F0-8899-4186-B7F8-49D16B9E4227}" type="datetimeFigureOut">
              <a:rPr lang="pt-BR" smtClean="0"/>
              <a:t>04/05/2021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96FE-FF51-4C64-8F1E-224449AA6E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7306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B7F0-8899-4186-B7F8-49D16B9E4227}" type="datetimeFigureOut">
              <a:rPr lang="pt-BR" smtClean="0"/>
              <a:t>04/05/2021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96FE-FF51-4C64-8F1E-224449AA6E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8829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B7F0-8899-4186-B7F8-49D16B9E4227}" type="datetimeFigureOut">
              <a:rPr lang="pt-BR" smtClean="0"/>
              <a:t>04/05/2021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96FE-FF51-4C64-8F1E-224449AA6E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1143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951" y="129646"/>
            <a:ext cx="627212" cy="453761"/>
          </a:xfrm>
        </p:spPr>
        <p:txBody>
          <a:bodyPr anchor="b"/>
          <a:lstStyle>
            <a:lvl1pPr>
              <a:defRPr sz="68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6746" y="279999"/>
            <a:ext cx="984498" cy="1381989"/>
          </a:xfrm>
        </p:spPr>
        <p:txBody>
          <a:bodyPr/>
          <a:lstStyle>
            <a:lvl1pPr>
              <a:defRPr sz="681"/>
            </a:lvl1pPr>
            <a:lvl2pPr>
              <a:defRPr sz="596"/>
            </a:lvl2pPr>
            <a:lvl3pPr>
              <a:defRPr sz="510"/>
            </a:lvl3pPr>
            <a:lvl4pPr>
              <a:defRPr sz="425"/>
            </a:lvl4pPr>
            <a:lvl5pPr>
              <a:defRPr sz="425"/>
            </a:lvl5pPr>
            <a:lvl6pPr>
              <a:defRPr sz="425"/>
            </a:lvl6pPr>
            <a:lvl7pPr>
              <a:defRPr sz="425"/>
            </a:lvl7pPr>
            <a:lvl8pPr>
              <a:defRPr sz="425"/>
            </a:lvl8pPr>
            <a:lvl9pPr>
              <a:defRPr sz="425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3951" y="583406"/>
            <a:ext cx="627212" cy="1080833"/>
          </a:xfrm>
        </p:spPr>
        <p:txBody>
          <a:bodyPr/>
          <a:lstStyle>
            <a:lvl1pPr marL="0" indent="0">
              <a:buNone/>
              <a:defRPr sz="340"/>
            </a:lvl1pPr>
            <a:lvl2pPr marL="97246" indent="0">
              <a:buNone/>
              <a:defRPr sz="298"/>
            </a:lvl2pPr>
            <a:lvl3pPr marL="194493" indent="0">
              <a:buNone/>
              <a:defRPr sz="255"/>
            </a:lvl3pPr>
            <a:lvl4pPr marL="291739" indent="0">
              <a:buNone/>
              <a:defRPr sz="213"/>
            </a:lvl4pPr>
            <a:lvl5pPr marL="388986" indent="0">
              <a:buNone/>
              <a:defRPr sz="213"/>
            </a:lvl5pPr>
            <a:lvl6pPr marL="486232" indent="0">
              <a:buNone/>
              <a:defRPr sz="213"/>
            </a:lvl6pPr>
            <a:lvl7pPr marL="583479" indent="0">
              <a:buNone/>
              <a:defRPr sz="213"/>
            </a:lvl7pPr>
            <a:lvl8pPr marL="680725" indent="0">
              <a:buNone/>
              <a:defRPr sz="213"/>
            </a:lvl8pPr>
            <a:lvl9pPr marL="777972" indent="0">
              <a:buNone/>
              <a:defRPr sz="21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B7F0-8899-4186-B7F8-49D16B9E4227}" type="datetimeFigureOut">
              <a:rPr lang="pt-BR" smtClean="0"/>
              <a:t>04/05/2021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96FE-FF51-4C64-8F1E-224449AA6E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8782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951" y="129646"/>
            <a:ext cx="627212" cy="453761"/>
          </a:xfrm>
        </p:spPr>
        <p:txBody>
          <a:bodyPr anchor="b"/>
          <a:lstStyle>
            <a:lvl1pPr>
              <a:defRPr sz="681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26746" y="279999"/>
            <a:ext cx="984498" cy="1381989"/>
          </a:xfrm>
        </p:spPr>
        <p:txBody>
          <a:bodyPr anchor="t"/>
          <a:lstStyle>
            <a:lvl1pPr marL="0" indent="0">
              <a:buNone/>
              <a:defRPr sz="681"/>
            </a:lvl1pPr>
            <a:lvl2pPr marL="97246" indent="0">
              <a:buNone/>
              <a:defRPr sz="596"/>
            </a:lvl2pPr>
            <a:lvl3pPr marL="194493" indent="0">
              <a:buNone/>
              <a:defRPr sz="510"/>
            </a:lvl3pPr>
            <a:lvl4pPr marL="291739" indent="0">
              <a:buNone/>
              <a:defRPr sz="425"/>
            </a:lvl4pPr>
            <a:lvl5pPr marL="388986" indent="0">
              <a:buNone/>
              <a:defRPr sz="425"/>
            </a:lvl5pPr>
            <a:lvl6pPr marL="486232" indent="0">
              <a:buNone/>
              <a:defRPr sz="425"/>
            </a:lvl6pPr>
            <a:lvl7pPr marL="583479" indent="0">
              <a:buNone/>
              <a:defRPr sz="425"/>
            </a:lvl7pPr>
            <a:lvl8pPr marL="680725" indent="0">
              <a:buNone/>
              <a:defRPr sz="425"/>
            </a:lvl8pPr>
            <a:lvl9pPr marL="777972" indent="0">
              <a:buNone/>
              <a:defRPr sz="425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3951" y="583406"/>
            <a:ext cx="627212" cy="1080833"/>
          </a:xfrm>
        </p:spPr>
        <p:txBody>
          <a:bodyPr/>
          <a:lstStyle>
            <a:lvl1pPr marL="0" indent="0">
              <a:buNone/>
              <a:defRPr sz="340"/>
            </a:lvl1pPr>
            <a:lvl2pPr marL="97246" indent="0">
              <a:buNone/>
              <a:defRPr sz="298"/>
            </a:lvl2pPr>
            <a:lvl3pPr marL="194493" indent="0">
              <a:buNone/>
              <a:defRPr sz="255"/>
            </a:lvl3pPr>
            <a:lvl4pPr marL="291739" indent="0">
              <a:buNone/>
              <a:defRPr sz="213"/>
            </a:lvl4pPr>
            <a:lvl5pPr marL="388986" indent="0">
              <a:buNone/>
              <a:defRPr sz="213"/>
            </a:lvl5pPr>
            <a:lvl6pPr marL="486232" indent="0">
              <a:buNone/>
              <a:defRPr sz="213"/>
            </a:lvl6pPr>
            <a:lvl7pPr marL="583479" indent="0">
              <a:buNone/>
              <a:defRPr sz="213"/>
            </a:lvl7pPr>
            <a:lvl8pPr marL="680725" indent="0">
              <a:buNone/>
              <a:defRPr sz="213"/>
            </a:lvl8pPr>
            <a:lvl9pPr marL="777972" indent="0">
              <a:buNone/>
              <a:defRPr sz="21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2B7F0-8899-4186-B7F8-49D16B9E4227}" type="datetimeFigureOut">
              <a:rPr lang="pt-BR" smtClean="0"/>
              <a:t>04/05/2021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B96FE-FF51-4C64-8F1E-224449AA6E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4755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3698" y="103537"/>
            <a:ext cx="1677293" cy="3758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698" y="517683"/>
            <a:ext cx="1677293" cy="12338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3697" y="1802438"/>
            <a:ext cx="437555" cy="1035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2B7F0-8899-4186-B7F8-49D16B9E4227}" type="datetimeFigureOut">
              <a:rPr lang="pt-BR" smtClean="0"/>
              <a:t>04/05/2021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4178" y="1802438"/>
            <a:ext cx="656332" cy="1035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3436" y="1802438"/>
            <a:ext cx="437555" cy="1035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B96FE-FF51-4C64-8F1E-224449AA6E7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8150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194493" rtl="0" eaLnBrk="1" latinLnBrk="0" hangingPunct="1">
        <a:lnSpc>
          <a:spcPct val="90000"/>
        </a:lnSpc>
        <a:spcBef>
          <a:spcPct val="0"/>
        </a:spcBef>
        <a:buNone/>
        <a:defRPr sz="9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623" indent="-48623" algn="l" defTabSz="194493" rtl="0" eaLnBrk="1" latinLnBrk="0" hangingPunct="1">
        <a:lnSpc>
          <a:spcPct val="90000"/>
        </a:lnSpc>
        <a:spcBef>
          <a:spcPts val="213"/>
        </a:spcBef>
        <a:buFont typeface="Arial" panose="020B0604020202020204" pitchFamily="34" charset="0"/>
        <a:buChar char="•"/>
        <a:defRPr sz="596" kern="1200">
          <a:solidFill>
            <a:schemeClr val="tx1"/>
          </a:solidFill>
          <a:latin typeface="+mn-lt"/>
          <a:ea typeface="+mn-ea"/>
          <a:cs typeface="+mn-cs"/>
        </a:defRPr>
      </a:lvl1pPr>
      <a:lvl2pPr marL="145870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510" kern="1200">
          <a:solidFill>
            <a:schemeClr val="tx1"/>
          </a:solidFill>
          <a:latin typeface="+mn-lt"/>
          <a:ea typeface="+mn-ea"/>
          <a:cs typeface="+mn-cs"/>
        </a:defRPr>
      </a:lvl2pPr>
      <a:lvl3pPr marL="243116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425" kern="1200">
          <a:solidFill>
            <a:schemeClr val="tx1"/>
          </a:solidFill>
          <a:latin typeface="+mn-lt"/>
          <a:ea typeface="+mn-ea"/>
          <a:cs typeface="+mn-cs"/>
        </a:defRPr>
      </a:lvl3pPr>
      <a:lvl4pPr marL="340363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4pPr>
      <a:lvl5pPr marL="437609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5pPr>
      <a:lvl6pPr marL="534855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6pPr>
      <a:lvl7pPr marL="632102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7pPr>
      <a:lvl8pPr marL="729348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8pPr>
      <a:lvl9pPr marL="826595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1pPr>
      <a:lvl2pPr marL="97246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2pPr>
      <a:lvl3pPr marL="194493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3pPr>
      <a:lvl4pPr marL="291739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4pPr>
      <a:lvl5pPr marL="388986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5pPr>
      <a:lvl6pPr marL="486232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6pPr>
      <a:lvl7pPr marL="583479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7pPr>
      <a:lvl8pPr marL="680725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8pPr>
      <a:lvl9pPr marL="777972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3" descr="Ícone&#10;&#10;Descrição gerada automaticamente">
            <a:extLst>
              <a:ext uri="{FF2B5EF4-FFF2-40B4-BE49-F238E27FC236}">
                <a16:creationId xmlns:a16="http://schemas.microsoft.com/office/drawing/2014/main" id="{B3F6C59E-ADD8-4298-9DBB-2DA36E0FE7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57" y="384498"/>
            <a:ext cx="1797357" cy="1173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140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743D7390033F049ABABB9CD3161E9E6" ma:contentTypeVersion="12" ma:contentTypeDescription="Crie um novo documento." ma:contentTypeScope="" ma:versionID="8cb6e213f6098d4f9ffacb1c197d7f04">
  <xsd:schema xmlns:xsd="http://www.w3.org/2001/XMLSchema" xmlns:xs="http://www.w3.org/2001/XMLSchema" xmlns:p="http://schemas.microsoft.com/office/2006/metadata/properties" xmlns:ns2="74a201e5-f762-46ba-8c49-c107905b0744" xmlns:ns3="42cf4c3e-608b-43f5-9f7a-0c982aaf66fb" targetNamespace="http://schemas.microsoft.com/office/2006/metadata/properties" ma:root="true" ma:fieldsID="59acabef3baa3740a5a2d64de93f1d76" ns2:_="" ns3:_="">
    <xsd:import namespace="74a201e5-f762-46ba-8c49-c107905b0744"/>
    <xsd:import namespace="42cf4c3e-608b-43f5-9f7a-0c982aaf66f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a201e5-f762-46ba-8c49-c107905b074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cf4c3e-608b-43f5-9f7a-0c982aaf66f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5C92B6E-59D9-4CF8-9BBC-267113132FC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1CFC38-9B67-4AFC-8337-CF5569FA4EDD}">
  <ds:schemaRefs>
    <ds:schemaRef ds:uri="42cf4c3e-608b-43f5-9f7a-0c982aaf66fb"/>
    <ds:schemaRef ds:uri="74a201e5-f762-46ba-8c49-c107905b074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E9D91DF-8B5F-435D-A49F-C42DDCAE97D3}">
  <ds:schemaRefs>
    <ds:schemaRef ds:uri="42cf4c3e-608b-43f5-9f7a-0c982aaf66fb"/>
    <ds:schemaRef ds:uri="74a201e5-f762-46ba-8c49-c107905b074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1859</TotalTime>
  <Words>0</Words>
  <Application>Microsoft Office PowerPoint</Application>
  <PresentationFormat>Personalizar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Nathália Buzetto</dc:creator>
  <cp:lastModifiedBy>Alice Castelo</cp:lastModifiedBy>
  <cp:revision>21</cp:revision>
  <dcterms:created xsi:type="dcterms:W3CDTF">2020-01-21T19:27:38Z</dcterms:created>
  <dcterms:modified xsi:type="dcterms:W3CDTF">2021-05-04T16:25:40Z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0x0101000743D7390033F049ABABB9CD3161E9E6</vt:lpwstr>
  </property>
</Properties>
</file>