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4"/>
  </p:sldMasterIdLst>
  <p:sldIdLst>
    <p:sldId id="256" r:id="rId5"/>
  </p:sldIdLst>
  <p:sldSz cx="1944688" cy="19446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  <a:srgbClr val="12181F"/>
    <a:srgbClr val="0F1E3A"/>
    <a:srgbClr val="003D7C"/>
    <a:srgbClr val="185194"/>
    <a:srgbClr val="00668E"/>
    <a:srgbClr val="EB6A25"/>
    <a:srgbClr val="F2F2F2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12276C-32A9-4E2F-8A22-E891A67AF589}" v="19" dt="2023-07-12T21:38:24.680"/>
    <p1510:client id="{F7DBE7CB-017E-4C46-B071-BDD33179F3C9}" v="45" vWet="47" dt="2023-07-12T19:26:51.9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11" d="100"/>
          <a:sy n="211" d="100"/>
        </p:scale>
        <p:origin x="234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852" y="318263"/>
            <a:ext cx="1652985" cy="677040"/>
          </a:xfrm>
        </p:spPr>
        <p:txBody>
          <a:bodyPr anchor="b"/>
          <a:lstStyle>
            <a:lvl1pPr algn="ctr">
              <a:defRPr sz="1276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086" y="1021411"/>
            <a:ext cx="1458516" cy="469516"/>
          </a:xfrm>
        </p:spPr>
        <p:txBody>
          <a:bodyPr/>
          <a:lstStyle>
            <a:lvl1pPr marL="0" indent="0" algn="ctr">
              <a:buNone/>
              <a:defRPr sz="510"/>
            </a:lvl1pPr>
            <a:lvl2pPr marL="97246" indent="0" algn="ctr">
              <a:buNone/>
              <a:defRPr sz="425"/>
            </a:lvl2pPr>
            <a:lvl3pPr marL="194493" indent="0" algn="ctr">
              <a:buNone/>
              <a:defRPr sz="383"/>
            </a:lvl3pPr>
            <a:lvl4pPr marL="291739" indent="0" algn="ctr">
              <a:buNone/>
              <a:defRPr sz="340"/>
            </a:lvl4pPr>
            <a:lvl5pPr marL="388986" indent="0" algn="ctr">
              <a:buNone/>
              <a:defRPr sz="340"/>
            </a:lvl5pPr>
            <a:lvl6pPr marL="486232" indent="0" algn="ctr">
              <a:buNone/>
              <a:defRPr sz="340"/>
            </a:lvl6pPr>
            <a:lvl7pPr marL="583479" indent="0" algn="ctr">
              <a:buNone/>
              <a:defRPr sz="340"/>
            </a:lvl7pPr>
            <a:lvl8pPr marL="680725" indent="0" algn="ctr">
              <a:buNone/>
              <a:defRPr sz="340"/>
            </a:lvl8pPr>
            <a:lvl9pPr marL="777972" indent="0" algn="ctr">
              <a:buNone/>
              <a:defRPr sz="340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12/07/2023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0168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12/07/2023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4107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1668" y="103537"/>
            <a:ext cx="419323" cy="164803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3698" y="103537"/>
            <a:ext cx="1233661" cy="164803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12/07/2023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3775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12/07/2023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019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685" y="484822"/>
            <a:ext cx="1677293" cy="808936"/>
          </a:xfrm>
        </p:spPr>
        <p:txBody>
          <a:bodyPr anchor="b"/>
          <a:lstStyle>
            <a:lvl1pPr>
              <a:defRPr sz="1276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685" y="1301411"/>
            <a:ext cx="1677293" cy="425400"/>
          </a:xfrm>
        </p:spPr>
        <p:txBody>
          <a:bodyPr/>
          <a:lstStyle>
            <a:lvl1pPr marL="0" indent="0">
              <a:buNone/>
              <a:defRPr sz="510">
                <a:solidFill>
                  <a:schemeClr val="tx1"/>
                </a:solidFill>
              </a:defRPr>
            </a:lvl1pPr>
            <a:lvl2pPr marL="97246" indent="0">
              <a:buNone/>
              <a:defRPr sz="425">
                <a:solidFill>
                  <a:schemeClr val="tx1">
                    <a:tint val="75000"/>
                  </a:schemeClr>
                </a:solidFill>
              </a:defRPr>
            </a:lvl2pPr>
            <a:lvl3pPr marL="194493" indent="0">
              <a:buNone/>
              <a:defRPr sz="383">
                <a:solidFill>
                  <a:schemeClr val="tx1">
                    <a:tint val="75000"/>
                  </a:schemeClr>
                </a:solidFill>
              </a:defRPr>
            </a:lvl3pPr>
            <a:lvl4pPr marL="291739" indent="0">
              <a:buNone/>
              <a:defRPr sz="340">
                <a:solidFill>
                  <a:schemeClr val="tx1">
                    <a:tint val="75000"/>
                  </a:schemeClr>
                </a:solidFill>
              </a:defRPr>
            </a:lvl4pPr>
            <a:lvl5pPr marL="388986" indent="0">
              <a:buNone/>
              <a:defRPr sz="340">
                <a:solidFill>
                  <a:schemeClr val="tx1">
                    <a:tint val="75000"/>
                  </a:schemeClr>
                </a:solidFill>
              </a:defRPr>
            </a:lvl5pPr>
            <a:lvl6pPr marL="486232" indent="0">
              <a:buNone/>
              <a:defRPr sz="340">
                <a:solidFill>
                  <a:schemeClr val="tx1">
                    <a:tint val="75000"/>
                  </a:schemeClr>
                </a:solidFill>
              </a:defRPr>
            </a:lvl6pPr>
            <a:lvl7pPr marL="583479" indent="0">
              <a:buNone/>
              <a:defRPr sz="340">
                <a:solidFill>
                  <a:schemeClr val="tx1">
                    <a:tint val="75000"/>
                  </a:schemeClr>
                </a:solidFill>
              </a:defRPr>
            </a:lvl7pPr>
            <a:lvl8pPr marL="680725" indent="0">
              <a:buNone/>
              <a:defRPr sz="340">
                <a:solidFill>
                  <a:schemeClr val="tx1">
                    <a:tint val="75000"/>
                  </a:schemeClr>
                </a:solidFill>
              </a:defRPr>
            </a:lvl8pPr>
            <a:lvl9pPr marL="777972" indent="0">
              <a:buNone/>
              <a:defRPr sz="3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12/07/2023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3505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3698" y="517683"/>
            <a:ext cx="826492" cy="12338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4499" y="517683"/>
            <a:ext cx="826492" cy="12338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12/07/2023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5913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951" y="103537"/>
            <a:ext cx="1677293" cy="37588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951" y="476719"/>
            <a:ext cx="822694" cy="233633"/>
          </a:xfrm>
        </p:spPr>
        <p:txBody>
          <a:bodyPr anchor="b"/>
          <a:lstStyle>
            <a:lvl1pPr marL="0" indent="0">
              <a:buNone/>
              <a:defRPr sz="510" b="1"/>
            </a:lvl1pPr>
            <a:lvl2pPr marL="97246" indent="0">
              <a:buNone/>
              <a:defRPr sz="425" b="1"/>
            </a:lvl2pPr>
            <a:lvl3pPr marL="194493" indent="0">
              <a:buNone/>
              <a:defRPr sz="383" b="1"/>
            </a:lvl3pPr>
            <a:lvl4pPr marL="291739" indent="0">
              <a:buNone/>
              <a:defRPr sz="340" b="1"/>
            </a:lvl4pPr>
            <a:lvl5pPr marL="388986" indent="0">
              <a:buNone/>
              <a:defRPr sz="340" b="1"/>
            </a:lvl5pPr>
            <a:lvl6pPr marL="486232" indent="0">
              <a:buNone/>
              <a:defRPr sz="340" b="1"/>
            </a:lvl6pPr>
            <a:lvl7pPr marL="583479" indent="0">
              <a:buNone/>
              <a:defRPr sz="340" b="1"/>
            </a:lvl7pPr>
            <a:lvl8pPr marL="680725" indent="0">
              <a:buNone/>
              <a:defRPr sz="340" b="1"/>
            </a:lvl8pPr>
            <a:lvl9pPr marL="777972" indent="0">
              <a:buNone/>
              <a:defRPr sz="3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3951" y="710351"/>
            <a:ext cx="822694" cy="10448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84498" y="476719"/>
            <a:ext cx="826746" cy="233633"/>
          </a:xfrm>
        </p:spPr>
        <p:txBody>
          <a:bodyPr anchor="b"/>
          <a:lstStyle>
            <a:lvl1pPr marL="0" indent="0">
              <a:buNone/>
              <a:defRPr sz="510" b="1"/>
            </a:lvl1pPr>
            <a:lvl2pPr marL="97246" indent="0">
              <a:buNone/>
              <a:defRPr sz="425" b="1"/>
            </a:lvl2pPr>
            <a:lvl3pPr marL="194493" indent="0">
              <a:buNone/>
              <a:defRPr sz="383" b="1"/>
            </a:lvl3pPr>
            <a:lvl4pPr marL="291739" indent="0">
              <a:buNone/>
              <a:defRPr sz="340" b="1"/>
            </a:lvl4pPr>
            <a:lvl5pPr marL="388986" indent="0">
              <a:buNone/>
              <a:defRPr sz="340" b="1"/>
            </a:lvl5pPr>
            <a:lvl6pPr marL="486232" indent="0">
              <a:buNone/>
              <a:defRPr sz="340" b="1"/>
            </a:lvl6pPr>
            <a:lvl7pPr marL="583479" indent="0">
              <a:buNone/>
              <a:defRPr sz="340" b="1"/>
            </a:lvl7pPr>
            <a:lvl8pPr marL="680725" indent="0">
              <a:buNone/>
              <a:defRPr sz="340" b="1"/>
            </a:lvl8pPr>
            <a:lvl9pPr marL="777972" indent="0">
              <a:buNone/>
              <a:defRPr sz="3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84498" y="710351"/>
            <a:ext cx="826746" cy="10448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12/07/2023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730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12/07/2023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8829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12/07/2023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1143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951" y="129646"/>
            <a:ext cx="627212" cy="453761"/>
          </a:xfrm>
        </p:spPr>
        <p:txBody>
          <a:bodyPr anchor="b"/>
          <a:lstStyle>
            <a:lvl1pPr>
              <a:defRPr sz="681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746" y="279999"/>
            <a:ext cx="984498" cy="1381989"/>
          </a:xfrm>
        </p:spPr>
        <p:txBody>
          <a:bodyPr/>
          <a:lstStyle>
            <a:lvl1pPr>
              <a:defRPr sz="681"/>
            </a:lvl1pPr>
            <a:lvl2pPr>
              <a:defRPr sz="596"/>
            </a:lvl2pPr>
            <a:lvl3pPr>
              <a:defRPr sz="510"/>
            </a:lvl3pPr>
            <a:lvl4pPr>
              <a:defRPr sz="425"/>
            </a:lvl4pPr>
            <a:lvl5pPr>
              <a:defRPr sz="425"/>
            </a:lvl5pPr>
            <a:lvl6pPr>
              <a:defRPr sz="425"/>
            </a:lvl6pPr>
            <a:lvl7pPr>
              <a:defRPr sz="425"/>
            </a:lvl7pPr>
            <a:lvl8pPr>
              <a:defRPr sz="425"/>
            </a:lvl8pPr>
            <a:lvl9pPr>
              <a:defRPr sz="425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3951" y="583406"/>
            <a:ext cx="627212" cy="1080833"/>
          </a:xfrm>
        </p:spPr>
        <p:txBody>
          <a:bodyPr/>
          <a:lstStyle>
            <a:lvl1pPr marL="0" indent="0">
              <a:buNone/>
              <a:defRPr sz="340"/>
            </a:lvl1pPr>
            <a:lvl2pPr marL="97246" indent="0">
              <a:buNone/>
              <a:defRPr sz="298"/>
            </a:lvl2pPr>
            <a:lvl3pPr marL="194493" indent="0">
              <a:buNone/>
              <a:defRPr sz="255"/>
            </a:lvl3pPr>
            <a:lvl4pPr marL="291739" indent="0">
              <a:buNone/>
              <a:defRPr sz="213"/>
            </a:lvl4pPr>
            <a:lvl5pPr marL="388986" indent="0">
              <a:buNone/>
              <a:defRPr sz="213"/>
            </a:lvl5pPr>
            <a:lvl6pPr marL="486232" indent="0">
              <a:buNone/>
              <a:defRPr sz="213"/>
            </a:lvl6pPr>
            <a:lvl7pPr marL="583479" indent="0">
              <a:buNone/>
              <a:defRPr sz="213"/>
            </a:lvl7pPr>
            <a:lvl8pPr marL="680725" indent="0">
              <a:buNone/>
              <a:defRPr sz="213"/>
            </a:lvl8pPr>
            <a:lvl9pPr marL="777972" indent="0">
              <a:buNone/>
              <a:defRPr sz="21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12/07/2023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8782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951" y="129646"/>
            <a:ext cx="627212" cy="453761"/>
          </a:xfrm>
        </p:spPr>
        <p:txBody>
          <a:bodyPr anchor="b"/>
          <a:lstStyle>
            <a:lvl1pPr>
              <a:defRPr sz="681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26746" y="279999"/>
            <a:ext cx="984498" cy="1381989"/>
          </a:xfrm>
        </p:spPr>
        <p:txBody>
          <a:bodyPr anchor="t"/>
          <a:lstStyle>
            <a:lvl1pPr marL="0" indent="0">
              <a:buNone/>
              <a:defRPr sz="681"/>
            </a:lvl1pPr>
            <a:lvl2pPr marL="97246" indent="0">
              <a:buNone/>
              <a:defRPr sz="596"/>
            </a:lvl2pPr>
            <a:lvl3pPr marL="194493" indent="0">
              <a:buNone/>
              <a:defRPr sz="510"/>
            </a:lvl3pPr>
            <a:lvl4pPr marL="291739" indent="0">
              <a:buNone/>
              <a:defRPr sz="425"/>
            </a:lvl4pPr>
            <a:lvl5pPr marL="388986" indent="0">
              <a:buNone/>
              <a:defRPr sz="425"/>
            </a:lvl5pPr>
            <a:lvl6pPr marL="486232" indent="0">
              <a:buNone/>
              <a:defRPr sz="425"/>
            </a:lvl6pPr>
            <a:lvl7pPr marL="583479" indent="0">
              <a:buNone/>
              <a:defRPr sz="425"/>
            </a:lvl7pPr>
            <a:lvl8pPr marL="680725" indent="0">
              <a:buNone/>
              <a:defRPr sz="425"/>
            </a:lvl8pPr>
            <a:lvl9pPr marL="777972" indent="0">
              <a:buNone/>
              <a:defRPr sz="425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3951" y="583406"/>
            <a:ext cx="627212" cy="1080833"/>
          </a:xfrm>
        </p:spPr>
        <p:txBody>
          <a:bodyPr/>
          <a:lstStyle>
            <a:lvl1pPr marL="0" indent="0">
              <a:buNone/>
              <a:defRPr sz="340"/>
            </a:lvl1pPr>
            <a:lvl2pPr marL="97246" indent="0">
              <a:buNone/>
              <a:defRPr sz="298"/>
            </a:lvl2pPr>
            <a:lvl3pPr marL="194493" indent="0">
              <a:buNone/>
              <a:defRPr sz="255"/>
            </a:lvl3pPr>
            <a:lvl4pPr marL="291739" indent="0">
              <a:buNone/>
              <a:defRPr sz="213"/>
            </a:lvl4pPr>
            <a:lvl5pPr marL="388986" indent="0">
              <a:buNone/>
              <a:defRPr sz="213"/>
            </a:lvl5pPr>
            <a:lvl6pPr marL="486232" indent="0">
              <a:buNone/>
              <a:defRPr sz="213"/>
            </a:lvl6pPr>
            <a:lvl7pPr marL="583479" indent="0">
              <a:buNone/>
              <a:defRPr sz="213"/>
            </a:lvl7pPr>
            <a:lvl8pPr marL="680725" indent="0">
              <a:buNone/>
              <a:defRPr sz="213"/>
            </a:lvl8pPr>
            <a:lvl9pPr marL="777972" indent="0">
              <a:buNone/>
              <a:defRPr sz="21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12/07/2023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4755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698" y="103537"/>
            <a:ext cx="1677293" cy="3758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98" y="517683"/>
            <a:ext cx="1677293" cy="1233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697" y="1802438"/>
            <a:ext cx="437555" cy="103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2B7F0-8899-4186-B7F8-49D16B9E4227}" type="datetimeFigureOut">
              <a:rPr lang="pt-BR" smtClean="0"/>
              <a:t>12/07/2023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4178" y="1802438"/>
            <a:ext cx="656332" cy="103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3436" y="1802438"/>
            <a:ext cx="437555" cy="103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15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194493" rtl="0" eaLnBrk="1" latinLnBrk="0" hangingPunct="1">
        <a:lnSpc>
          <a:spcPct val="90000"/>
        </a:lnSpc>
        <a:spcBef>
          <a:spcPct val="0"/>
        </a:spcBef>
        <a:buNone/>
        <a:defRPr sz="9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623" indent="-48623" algn="l" defTabSz="19449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596" kern="1200">
          <a:solidFill>
            <a:schemeClr val="tx1"/>
          </a:solidFill>
          <a:latin typeface="+mn-lt"/>
          <a:ea typeface="+mn-ea"/>
          <a:cs typeface="+mn-cs"/>
        </a:defRPr>
      </a:lvl1pPr>
      <a:lvl2pPr marL="145870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510" kern="1200">
          <a:solidFill>
            <a:schemeClr val="tx1"/>
          </a:solidFill>
          <a:latin typeface="+mn-lt"/>
          <a:ea typeface="+mn-ea"/>
          <a:cs typeface="+mn-cs"/>
        </a:defRPr>
      </a:lvl2pPr>
      <a:lvl3pPr marL="243116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3pPr>
      <a:lvl4pPr marL="340363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437609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53485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632102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729348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82659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1pPr>
      <a:lvl2pPr marL="9724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2pPr>
      <a:lvl3pPr marL="194493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3pPr>
      <a:lvl4pPr marL="29173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38898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48623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58347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680725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77797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DB59176-5F16-4BBE-9EF0-1609BB5859AF}"/>
              </a:ext>
            </a:extLst>
          </p:cNvPr>
          <p:cNvSpPr txBox="1"/>
          <p:nvPr/>
        </p:nvSpPr>
        <p:spPr>
          <a:xfrm flipH="1" flipV="1">
            <a:off x="-734102" y="1051971"/>
            <a:ext cx="306331" cy="628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pt-BR">
              <a:cs typeface="Calibri"/>
            </a:endParaRPr>
          </a:p>
        </p:txBody>
      </p:sp>
      <p:pic>
        <p:nvPicPr>
          <p:cNvPr id="10" name="Imagem 9" descr="Logotipo, nome da empresa&#10;&#10;Descrição gerada automaticamente">
            <a:extLst>
              <a:ext uri="{FF2B5EF4-FFF2-40B4-BE49-F238E27FC236}">
                <a16:creationId xmlns:a16="http://schemas.microsoft.com/office/drawing/2014/main" id="{CF5F55AD-B25E-FE42-6D3C-9BAFE4729C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23" t="22101" r="32728" b="23285"/>
          <a:stretch/>
        </p:blipFill>
        <p:spPr>
          <a:xfrm>
            <a:off x="624689" y="588476"/>
            <a:ext cx="683538" cy="751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140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4a201e5-f762-46ba-8c49-c107905b0744" xsi:nil="true"/>
    <lcf76f155ced4ddcb4097134ff3c332f xmlns="42cf4c3e-608b-43f5-9f7a-0c982aaf66f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743D7390033F049ABABB9CD3161E9E6" ma:contentTypeVersion="17" ma:contentTypeDescription="Crie um novo documento." ma:contentTypeScope="" ma:versionID="e0cfe5e17fafe8d9d071f1953b9f284b">
  <xsd:schema xmlns:xsd="http://www.w3.org/2001/XMLSchema" xmlns:xs="http://www.w3.org/2001/XMLSchema" xmlns:p="http://schemas.microsoft.com/office/2006/metadata/properties" xmlns:ns2="74a201e5-f762-46ba-8c49-c107905b0744" xmlns:ns3="42cf4c3e-608b-43f5-9f7a-0c982aaf66fb" targetNamespace="http://schemas.microsoft.com/office/2006/metadata/properties" ma:root="true" ma:fieldsID="9b920519b05392769b9cfe5c149585a6" ns2:_="" ns3:_="">
    <xsd:import namespace="74a201e5-f762-46ba-8c49-c107905b0744"/>
    <xsd:import namespace="42cf4c3e-608b-43f5-9f7a-0c982aaf66f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a201e5-f762-46ba-8c49-c107905b074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0d30f66-e44f-49db-9be6-11565023535a}" ma:internalName="TaxCatchAll" ma:showField="CatchAllData" ma:web="74a201e5-f762-46ba-8c49-c107905b07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cf4c3e-608b-43f5-9f7a-0c982aaf66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7853f100-b508-4990-b52f-c1af397020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1CFC38-9B67-4AFC-8337-CF5569FA4EDD}">
  <ds:schemaRefs>
    <ds:schemaRef ds:uri="http://schemas.microsoft.com/office/2006/documentManagement/types"/>
    <ds:schemaRef ds:uri="http://schemas.microsoft.com/office/2006/metadata/properties"/>
    <ds:schemaRef ds:uri="42cf4c3e-608b-43f5-9f7a-0c982aaf66fb"/>
    <ds:schemaRef ds:uri="http://purl.org/dc/terms/"/>
    <ds:schemaRef ds:uri="http://schemas.openxmlformats.org/package/2006/metadata/core-properties"/>
    <ds:schemaRef ds:uri="74a201e5-f762-46ba-8c49-c107905b0744"/>
    <ds:schemaRef ds:uri="http://www.w3.org/XML/1998/namespace"/>
    <ds:schemaRef ds:uri="http://purl.org/dc/elements/1.1/"/>
    <ds:schemaRef ds:uri="http://purl.org/dc/dcmitype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5C92B6E-59D9-4CF8-9BBC-267113132F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71F9E9-4E4E-4E98-AB7C-6BD10A530BCD}">
  <ds:schemaRefs>
    <ds:schemaRef ds:uri="42cf4c3e-608b-43f5-9f7a-0c982aaf66fb"/>
    <ds:schemaRef ds:uri="74a201e5-f762-46ba-8c49-c107905b074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Nathália Buzetto</dc:creator>
  <cp:lastModifiedBy>Carolina Xavier</cp:lastModifiedBy>
  <cp:revision>1</cp:revision>
  <dcterms:created xsi:type="dcterms:W3CDTF">2020-01-21T19:27:38Z</dcterms:created>
  <dcterms:modified xsi:type="dcterms:W3CDTF">2023-07-12T21:39:20Z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0x0101000743D7390033F049ABABB9CD3161E9E6</vt:lpwstr>
  </property>
  <property fmtid="{D5CDD505-2E9C-101B-9397-08002B2CF9AE}" pid="3" name="MediaServiceImageTags">
    <vt:lpwstr/>
  </property>
</Properties>
</file>